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75" r:id="rId2"/>
    <p:sldId id="279" r:id="rId3"/>
    <p:sldId id="278" r:id="rId4"/>
    <p:sldId id="257" r:id="rId5"/>
    <p:sldId id="260" r:id="rId6"/>
    <p:sldId id="280" r:id="rId7"/>
    <p:sldId id="259" r:id="rId8"/>
    <p:sldId id="258" r:id="rId9"/>
    <p:sldId id="256" r:id="rId10"/>
    <p:sldId id="269" r:id="rId11"/>
    <p:sldId id="262" r:id="rId12"/>
    <p:sldId id="268" r:id="rId13"/>
    <p:sldId id="270" r:id="rId14"/>
    <p:sldId id="267" r:id="rId15"/>
    <p:sldId id="271" r:id="rId16"/>
    <p:sldId id="272" r:id="rId17"/>
    <p:sldId id="273" r:id="rId18"/>
    <p:sldId id="276" r:id="rId19"/>
    <p:sldId id="277" r:id="rId20"/>
    <p:sldId id="264" r:id="rId21"/>
    <p:sldId id="266" r:id="rId22"/>
    <p:sldId id="26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81503" autoAdjust="0"/>
  </p:normalViewPr>
  <p:slideViewPr>
    <p:cSldViewPr snapToGrid="0">
      <p:cViewPr varScale="1">
        <p:scale>
          <a:sx n="132" d="100"/>
          <a:sy n="132" d="100"/>
        </p:scale>
        <p:origin x="127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E3D97E-C918-4BEA-A07A-9730FEEA9FDE}" type="datetimeFigureOut">
              <a:rPr lang="en-GB" smtClean="0"/>
              <a:t>13/06/2023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E0FF47-D5E1-4841-8E41-FEC522FCAF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5414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Jeffrey </a:t>
            </a:r>
            <a:r>
              <a:rPr lang="en-US" dirty="0" err="1"/>
              <a:t>Baeke</a:t>
            </a:r>
            <a:r>
              <a:rPr lang="en-US" dirty="0"/>
              <a:t> 		- </a:t>
            </a:r>
            <a:r>
              <a:rPr lang="en-US" dirty="0" err="1"/>
              <a:t>Bestuurder</a:t>
            </a:r>
            <a:r>
              <a:rPr lang="en-US" dirty="0"/>
              <a:t> 		- </a:t>
            </a:r>
            <a:r>
              <a:rPr lang="en-US" dirty="0" err="1"/>
              <a:t>Scrada</a:t>
            </a:r>
            <a:r>
              <a:rPr lang="en-US" dirty="0"/>
              <a:t>		- Blockchain </a:t>
            </a:r>
            <a:r>
              <a:rPr lang="en-US" dirty="0" err="1"/>
              <a:t>opslaan</a:t>
            </a:r>
            <a:r>
              <a:rPr lang="en-US" dirty="0"/>
              <a:t> </a:t>
            </a:r>
            <a:r>
              <a:rPr lang="en-US" dirty="0" err="1"/>
              <a:t>kasboek</a:t>
            </a:r>
            <a:r>
              <a:rPr lang="en-US" dirty="0"/>
              <a:t> mobile app! (1979 top </a:t>
            </a:r>
            <a:r>
              <a:rPr lang="en-US" dirty="0" err="1"/>
              <a:t>jaar</a:t>
            </a:r>
            <a:r>
              <a:rPr lang="en-US" dirty="0"/>
              <a:t>)</a:t>
            </a:r>
          </a:p>
          <a:p>
            <a:r>
              <a:rPr lang="en-GB" dirty="0" err="1"/>
              <a:t>Wouter</a:t>
            </a:r>
            <a:r>
              <a:rPr lang="en-GB" dirty="0"/>
              <a:t> </a:t>
            </a:r>
            <a:r>
              <a:rPr lang="en-GB" dirty="0" err="1"/>
              <a:t>Mijle</a:t>
            </a:r>
            <a:r>
              <a:rPr lang="en-GB" dirty="0"/>
              <a:t>		- Technical Architect (ERP)	- Avanade		- 14jaar (Technical Architect/solution developer; </a:t>
            </a:r>
            <a:r>
              <a:rPr lang="en-GB" dirty="0" err="1"/>
              <a:t>ms</a:t>
            </a:r>
            <a:r>
              <a:rPr lang="en-GB" dirty="0"/>
              <a:t> dynamics AX sol dev </a:t>
            </a:r>
            <a:r>
              <a:rPr lang="en-GB" dirty="0" err="1"/>
              <a:t>.net</a:t>
            </a:r>
            <a:r>
              <a:rPr lang="en-GB" dirty="0"/>
              <a:t> dev)</a:t>
            </a:r>
          </a:p>
          <a:p>
            <a:r>
              <a:rPr lang="en-GB" dirty="0"/>
              <a:t>Sandy </a:t>
            </a:r>
            <a:r>
              <a:rPr lang="en-GB" dirty="0" err="1"/>
              <a:t>Verfaille</a:t>
            </a:r>
            <a:r>
              <a:rPr lang="en-GB" dirty="0"/>
              <a:t>		- CEO (Tattoo artiest)	- </a:t>
            </a:r>
            <a:r>
              <a:rPr lang="en-GB" dirty="0" err="1"/>
              <a:t>Inksane</a:t>
            </a:r>
            <a:r>
              <a:rPr lang="en-GB" dirty="0"/>
              <a:t>		- !!FRONTEND!! 10jaar, Roeselare; </a:t>
            </a:r>
            <a:r>
              <a:rPr lang="en-GB" dirty="0" err="1"/>
              <a:t>ondertussen</a:t>
            </a:r>
            <a:r>
              <a:rPr lang="en-GB" dirty="0"/>
              <a:t>: </a:t>
            </a:r>
            <a:r>
              <a:rPr lang="en-GB" dirty="0" err="1"/>
              <a:t>Inksane</a:t>
            </a:r>
            <a:r>
              <a:rPr lang="en-GB" dirty="0"/>
              <a:t>, Ink Media Marketing, </a:t>
            </a:r>
            <a:r>
              <a:rPr lang="en-GB" dirty="0" err="1"/>
              <a:t>Tattoogenda</a:t>
            </a:r>
            <a:r>
              <a:rPr lang="en-GB" dirty="0"/>
              <a:t> SaaS (scheduling)</a:t>
            </a:r>
          </a:p>
          <a:p>
            <a:r>
              <a:rPr lang="en-GB" dirty="0"/>
              <a:t>Nathan Van </a:t>
            </a:r>
            <a:r>
              <a:rPr lang="en-GB" dirty="0" err="1"/>
              <a:t>Gierdegom</a:t>
            </a:r>
            <a:r>
              <a:rPr lang="en-GB" dirty="0"/>
              <a:t>	- Sr </a:t>
            </a:r>
            <a:r>
              <a:rPr lang="en-GB" dirty="0" err="1"/>
              <a:t>FrontEnd</a:t>
            </a:r>
            <a:r>
              <a:rPr lang="en-GB" dirty="0"/>
              <a:t> Engineer	- Lynx </a:t>
            </a:r>
            <a:r>
              <a:rPr lang="en-GB" dirty="0" err="1"/>
              <a:t>Beleggen</a:t>
            </a:r>
            <a:r>
              <a:rPr lang="en-GB" dirty="0"/>
              <a:t>	- !!FRONTEND!! Analog, street, </a:t>
            </a:r>
            <a:r>
              <a:rPr lang="en-GB" dirty="0" err="1"/>
              <a:t>porttraits</a:t>
            </a:r>
            <a:r>
              <a:rPr lang="en-GB" dirty="0"/>
              <a:t>, B&amp;W </a:t>
            </a:r>
            <a:r>
              <a:rPr lang="en-GB" dirty="0" err="1"/>
              <a:t>foto’s</a:t>
            </a:r>
            <a:r>
              <a:rPr lang="en-GB" dirty="0"/>
              <a:t>. 10jaar freelance</a:t>
            </a:r>
          </a:p>
          <a:p>
            <a:endParaRPr lang="en-GB" dirty="0"/>
          </a:p>
          <a:p>
            <a:r>
              <a:rPr lang="en-GB" dirty="0"/>
              <a:t>- HoGent</a:t>
            </a:r>
          </a:p>
          <a:p>
            <a:r>
              <a:rPr lang="en-GB" dirty="0"/>
              <a:t>Luc Vervoort		- Lector </a:t>
            </a:r>
            <a:r>
              <a:rPr lang="en-GB" dirty="0" err="1"/>
              <a:t>graduaatsproef</a:t>
            </a:r>
            <a:r>
              <a:rPr lang="en-GB" dirty="0"/>
              <a:t>			- </a:t>
            </a:r>
            <a:r>
              <a:rPr lang="en-GB" dirty="0" err="1"/>
              <a:t>arcelor</a:t>
            </a:r>
            <a:r>
              <a:rPr lang="en-GB" dirty="0"/>
              <a:t> </a:t>
            </a:r>
            <a:r>
              <a:rPr lang="en-GB" dirty="0" err="1"/>
              <a:t>mittal</a:t>
            </a:r>
            <a:r>
              <a:rPr lang="en-GB" dirty="0"/>
              <a:t>, backend, </a:t>
            </a:r>
            <a:r>
              <a:rPr lang="en-GB" dirty="0" err="1"/>
              <a:t>alles</a:t>
            </a:r>
            <a:r>
              <a:rPr lang="en-GB" dirty="0"/>
              <a:t> tech related</a:t>
            </a:r>
          </a:p>
          <a:p>
            <a:r>
              <a:rPr lang="en-GB" dirty="0" err="1"/>
              <a:t>Frederiek</a:t>
            </a:r>
            <a:r>
              <a:rPr lang="en-GB" dirty="0"/>
              <a:t> De Wolf	- </a:t>
            </a:r>
            <a:r>
              <a:rPr lang="en-GB" dirty="0" err="1"/>
              <a:t>Opleidingscoordinator</a:t>
            </a:r>
            <a:r>
              <a:rPr lang="en-GB" dirty="0"/>
              <a:t> </a:t>
            </a:r>
            <a:r>
              <a:rPr lang="en-GB" dirty="0" err="1"/>
              <a:t>Graduaat</a:t>
            </a:r>
            <a:r>
              <a:rPr lang="en-GB" dirty="0"/>
              <a:t> Prog		- ??</a:t>
            </a:r>
          </a:p>
          <a:p>
            <a:r>
              <a:rPr lang="en-GB" dirty="0"/>
              <a:t>Sammy </a:t>
            </a:r>
            <a:r>
              <a:rPr lang="en-GB" dirty="0" err="1"/>
              <a:t>Dalewyn</a:t>
            </a:r>
            <a:r>
              <a:rPr lang="en-GB" dirty="0"/>
              <a:t>	- Software Architect (</a:t>
            </a:r>
            <a:r>
              <a:rPr lang="en-GB" dirty="0" err="1"/>
              <a:t>Directie</a:t>
            </a:r>
            <a:r>
              <a:rPr lang="en-GB" dirty="0"/>
              <a:t> IT HoGent)		- (</a:t>
            </a:r>
            <a:r>
              <a:rPr lang="en-GB" dirty="0" err="1"/>
              <a:t>licht</a:t>
            </a:r>
            <a:r>
              <a:rPr lang="en-GB" dirty="0"/>
              <a:t>) </a:t>
            </a:r>
            <a:r>
              <a:rPr lang="en-GB" dirty="0" err="1"/>
              <a:t>atletiek</a:t>
            </a:r>
            <a:r>
              <a:rPr lang="en-GB" dirty="0"/>
              <a:t>, body tracking (</a:t>
            </a:r>
            <a:r>
              <a:rPr lang="en-GB" dirty="0" err="1"/>
              <a:t>bij</a:t>
            </a:r>
            <a:r>
              <a:rPr lang="en-GB" dirty="0"/>
              <a:t> </a:t>
            </a:r>
            <a:r>
              <a:rPr lang="en-GB" dirty="0" err="1"/>
              <a:t>atletiek</a:t>
            </a:r>
            <a:r>
              <a:rPr lang="en-GB" dirty="0"/>
              <a:t>)</a:t>
            </a:r>
          </a:p>
          <a:p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- AllPhi</a:t>
            </a:r>
          </a:p>
          <a:p>
            <a:pPr marL="0" indent="0">
              <a:buFontTx/>
              <a:buNone/>
            </a:pPr>
            <a:r>
              <a:rPr lang="en-GB" dirty="0"/>
              <a:t>Nele </a:t>
            </a:r>
            <a:r>
              <a:rPr lang="en-GB" dirty="0" err="1"/>
              <a:t>Vanthuyne</a:t>
            </a:r>
            <a:r>
              <a:rPr lang="en-GB" dirty="0"/>
              <a:t>	- HR</a:t>
            </a:r>
          </a:p>
          <a:p>
            <a:pPr marL="0" indent="0">
              <a:buFontTx/>
              <a:buNone/>
            </a:pPr>
            <a:r>
              <a:rPr lang="en-GB" dirty="0"/>
              <a:t>Andy </a:t>
            </a:r>
            <a:r>
              <a:rPr lang="en-GB" dirty="0" err="1"/>
              <a:t>Scherpereel</a:t>
            </a:r>
            <a:r>
              <a:rPr lang="en-GB" dirty="0"/>
              <a:t>	- Regional Unit Manager Gent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0FF47-D5E1-4841-8E41-FEC522FCAF7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3272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AllPhi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0FF47-D5E1-4841-8E41-FEC522FCAF7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4118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Stolos</a:t>
            </a:r>
          </a:p>
          <a:p>
            <a:r>
              <a:rPr lang="en-US" dirty="0"/>
              <a:t>Fleet Management </a:t>
            </a:r>
            <a:r>
              <a:rPr lang="en-US" dirty="0" err="1"/>
              <a:t>voor</a:t>
            </a:r>
            <a:r>
              <a:rPr lang="en-US" dirty="0"/>
              <a:t> AllPhi</a:t>
            </a:r>
          </a:p>
          <a:p>
            <a:r>
              <a:rPr lang="en-GB" dirty="0"/>
              <a:t>React Frontend</a:t>
            </a:r>
          </a:p>
          <a:p>
            <a:r>
              <a:rPr lang="en-GB" dirty="0"/>
              <a:t>C# Web RESTful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0FF47-D5E1-4841-8E41-FEC522FCAF7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1888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 err="1"/>
              <a:t>indev</a:t>
            </a:r>
            <a:r>
              <a:rPr lang="en-US" dirty="0"/>
              <a:t> builds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0FF47-D5E1-4841-8E41-FEC522FCAF7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028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Mogelijke</a:t>
            </a:r>
            <a:r>
              <a:rPr lang="en-US" dirty="0"/>
              <a:t> </a:t>
            </a:r>
            <a:r>
              <a:rPr lang="en-US" dirty="0" err="1"/>
              <a:t>keuze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0FF47-D5E1-4841-8E41-FEC522FCAF7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3434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Beperkte</a:t>
            </a:r>
            <a:r>
              <a:rPr lang="en-US" dirty="0"/>
              <a:t> </a:t>
            </a:r>
            <a:r>
              <a:rPr lang="en-US" dirty="0" err="1"/>
              <a:t>capaciteiten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0FF47-D5E1-4841-8E41-FEC522FCAF7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6339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Finale </a:t>
            </a:r>
            <a:r>
              <a:rPr lang="en-US" dirty="0" err="1"/>
              <a:t>keuze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0FF47-D5E1-4841-8E41-FEC522FCAF7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1291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70FE1-0F94-4790-AAC6-9CB6A9E33783}" type="datetimeFigureOut">
              <a:rPr lang="en-GB" smtClean="0"/>
              <a:t>13/06/2023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444E-967F-4473-A071-9F8D04E32D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1099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70FE1-0F94-4790-AAC6-9CB6A9E33783}" type="datetimeFigureOut">
              <a:rPr lang="en-GB" smtClean="0"/>
              <a:t>13/06/2023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444E-967F-4473-A071-9F8D04E32D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826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70FE1-0F94-4790-AAC6-9CB6A9E33783}" type="datetimeFigureOut">
              <a:rPr lang="en-GB" smtClean="0"/>
              <a:t>13/06/2023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444E-967F-4473-A071-9F8D04E32D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704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70FE1-0F94-4790-AAC6-9CB6A9E33783}" type="datetimeFigureOut">
              <a:rPr lang="en-GB" smtClean="0"/>
              <a:t>13/06/2023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444E-967F-4473-A071-9F8D04E32DDF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498783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70FE1-0F94-4790-AAC6-9CB6A9E33783}" type="datetimeFigureOut">
              <a:rPr lang="en-GB" smtClean="0"/>
              <a:t>13/06/2023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444E-967F-4473-A071-9F8D04E32D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9273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70FE1-0F94-4790-AAC6-9CB6A9E33783}" type="datetimeFigureOut">
              <a:rPr lang="en-GB" smtClean="0"/>
              <a:t>13/06/2023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444E-967F-4473-A071-9F8D04E32D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95154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70FE1-0F94-4790-AAC6-9CB6A9E33783}" type="datetimeFigureOut">
              <a:rPr lang="en-GB" smtClean="0"/>
              <a:t>13/06/2023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444E-967F-4473-A071-9F8D04E32D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35861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70FE1-0F94-4790-AAC6-9CB6A9E33783}" type="datetimeFigureOut">
              <a:rPr lang="en-GB" smtClean="0"/>
              <a:t>13/06/2023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444E-967F-4473-A071-9F8D04E32D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1088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70FE1-0F94-4790-AAC6-9CB6A9E33783}" type="datetimeFigureOut">
              <a:rPr lang="en-GB" smtClean="0"/>
              <a:t>13/06/2023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444E-967F-4473-A071-9F8D04E32D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1617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70FE1-0F94-4790-AAC6-9CB6A9E33783}" type="datetimeFigureOut">
              <a:rPr lang="en-GB" smtClean="0"/>
              <a:t>13/06/2023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444E-967F-4473-A071-9F8D04E32D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316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70FE1-0F94-4790-AAC6-9CB6A9E33783}" type="datetimeFigureOut">
              <a:rPr lang="en-GB" smtClean="0"/>
              <a:t>13/06/2023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444E-967F-4473-A071-9F8D04E32D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3377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70FE1-0F94-4790-AAC6-9CB6A9E33783}" type="datetimeFigureOut">
              <a:rPr lang="en-GB" smtClean="0"/>
              <a:t>13/06/2023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444E-967F-4473-A071-9F8D04E32D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0890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70FE1-0F94-4790-AAC6-9CB6A9E33783}" type="datetimeFigureOut">
              <a:rPr lang="en-GB" smtClean="0"/>
              <a:t>13/06/2023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444E-967F-4473-A071-9F8D04E32D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938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70FE1-0F94-4790-AAC6-9CB6A9E33783}" type="datetimeFigureOut">
              <a:rPr lang="en-GB" smtClean="0"/>
              <a:t>13/06/2023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444E-967F-4473-A071-9F8D04E32D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890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70FE1-0F94-4790-AAC6-9CB6A9E33783}" type="datetimeFigureOut">
              <a:rPr lang="en-GB" smtClean="0"/>
              <a:t>13/06/2023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444E-967F-4473-A071-9F8D04E32D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6989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70FE1-0F94-4790-AAC6-9CB6A9E33783}" type="datetimeFigureOut">
              <a:rPr lang="en-GB" smtClean="0"/>
              <a:t>13/06/2023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444E-967F-4473-A071-9F8D04E32D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574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70FE1-0F94-4790-AAC6-9CB6A9E33783}" type="datetimeFigureOut">
              <a:rPr lang="en-GB" smtClean="0"/>
              <a:t>13/06/2023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444E-967F-4473-A071-9F8D04E32D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4921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74070FE1-0F94-4790-AAC6-9CB6A9E33783}" type="datetimeFigureOut">
              <a:rPr lang="en-GB" smtClean="0"/>
              <a:t>13/06/2023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EF9D444E-967F-4473-A071-9F8D04E32D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3731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786FA-D9BF-3BC8-04A5-1A85A7F7B8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Graduaatsproef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2D7D16-CB6C-5AE7-E979-4C0C196564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Adrian Biedny</a:t>
            </a:r>
            <a:endParaRPr lang="en-GB" dirty="0"/>
          </a:p>
        </p:txBody>
      </p:sp>
      <p:pic>
        <p:nvPicPr>
          <p:cNvPr id="5" name="Picture 4" descr="A picture containing cartoon, clipart, emoticon, child art&#10;&#10;Description automatically generated">
            <a:extLst>
              <a:ext uri="{FF2B5EF4-FFF2-40B4-BE49-F238E27FC236}">
                <a16:creationId xmlns:a16="http://schemas.microsoft.com/office/drawing/2014/main" id="{4C5E04D8-E9E4-91AD-33CF-D2AAAC8BD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69950" y="676728"/>
            <a:ext cx="3976914" cy="223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78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B8E06-937A-8697-6513-04238818D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V1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7997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 with low confidence">
            <a:extLst>
              <a:ext uri="{FF2B5EF4-FFF2-40B4-BE49-F238E27FC236}">
                <a16:creationId xmlns:a16="http://schemas.microsoft.com/office/drawing/2014/main" id="{BAC1268E-E0A2-B5A4-4D93-A85B0CE90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78" y="425450"/>
            <a:ext cx="2819400" cy="6007100"/>
          </a:xfrm>
          <a:prstGeom prst="rect">
            <a:avLst/>
          </a:prstGeom>
        </p:spPr>
      </p:pic>
      <p:pic>
        <p:nvPicPr>
          <p:cNvPr id="5" name="Picture 4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8538ADCA-BE4A-F3F7-B304-8B392FD74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149" y="400050"/>
            <a:ext cx="2857500" cy="6032500"/>
          </a:xfrm>
          <a:prstGeom prst="rect">
            <a:avLst/>
          </a:prstGeom>
        </p:spPr>
      </p:pic>
      <p:pic>
        <p:nvPicPr>
          <p:cNvPr id="6" name="Picture 5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45E03096-4109-CF1A-DF4C-97FC51C7A5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569" y="400050"/>
            <a:ext cx="2840990" cy="5975350"/>
          </a:xfrm>
          <a:prstGeom prst="rect">
            <a:avLst/>
          </a:prstGeom>
        </p:spPr>
      </p:pic>
      <p:pic>
        <p:nvPicPr>
          <p:cNvPr id="7" name="Picture 6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20C22D88-4839-EC73-1FB4-091724F1C8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479" y="454025"/>
            <a:ext cx="2835275" cy="594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50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B224A9D0-026C-0E00-A312-ED8135FD6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568" y="438150"/>
            <a:ext cx="2834005" cy="5981700"/>
          </a:xfrm>
          <a:prstGeom prst="rect">
            <a:avLst/>
          </a:prstGeom>
        </p:spPr>
      </p:pic>
      <p:pic>
        <p:nvPicPr>
          <p:cNvPr id="5" name="Picture 4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13C88B53-29C5-DF64-321B-A7F6E449C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442" y="438150"/>
            <a:ext cx="2825115" cy="5981700"/>
          </a:xfrm>
          <a:prstGeom prst="rect">
            <a:avLst/>
          </a:prstGeom>
        </p:spPr>
      </p:pic>
      <p:pic>
        <p:nvPicPr>
          <p:cNvPr id="6" name="Picture 5" descr="A screen shot of a cell phone&#10;&#10;Description automatically generated with low confidence">
            <a:extLst>
              <a:ext uri="{FF2B5EF4-FFF2-40B4-BE49-F238E27FC236}">
                <a16:creationId xmlns:a16="http://schemas.microsoft.com/office/drawing/2014/main" id="{5F778121-3151-8BBD-DA78-B096C6C77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602" y="438150"/>
            <a:ext cx="283083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04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932CD-CC41-D059-D7A7-E55B8D964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V2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3303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alendar&#10;&#10;Description automatically generated">
            <a:extLst>
              <a:ext uri="{FF2B5EF4-FFF2-40B4-BE49-F238E27FC236}">
                <a16:creationId xmlns:a16="http://schemas.microsoft.com/office/drawing/2014/main" id="{D7D626D4-AF58-7840-7C6A-817E30BA3D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810" y="409322"/>
            <a:ext cx="2717800" cy="6039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E9904AD0-E3A8-3286-E7E4-CB8D290EAE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935" y="261937"/>
            <a:ext cx="2849880" cy="633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82374A39-9248-8AEC-2894-1546F1982C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21" y="409254"/>
            <a:ext cx="2717799" cy="6039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EFC0978D-823A-4DBD-13A8-034FF07A40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1937"/>
            <a:ext cx="2836545" cy="6305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5903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00F23-53EF-9AD7-3D6C-738A3D31D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V3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0574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04ECFB88-AF63-169D-C7C4-51DADE75A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5" y="304305"/>
            <a:ext cx="2931894" cy="6249389"/>
          </a:xfrm>
          <a:prstGeom prst="rect">
            <a:avLst/>
          </a:prstGeom>
        </p:spPr>
      </p:pic>
      <p:pic>
        <p:nvPicPr>
          <p:cNvPr id="7" name="Picture 6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51F2233E-5F4E-8CE0-18AE-092FD7C573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907" y="304304"/>
            <a:ext cx="2928361" cy="6249389"/>
          </a:xfrm>
          <a:prstGeom prst="rect">
            <a:avLst/>
          </a:prstGeom>
        </p:spPr>
      </p:pic>
      <p:pic>
        <p:nvPicPr>
          <p:cNvPr id="9" name="Picture 8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885B499E-5BC8-4B3C-F60F-DBD6D7147C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676" y="304304"/>
            <a:ext cx="2952935" cy="6249389"/>
          </a:xfrm>
          <a:prstGeom prst="rect">
            <a:avLst/>
          </a:prstGeom>
        </p:spPr>
      </p:pic>
      <p:pic>
        <p:nvPicPr>
          <p:cNvPr id="11" name="Picture 10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B225C5B0-8862-208B-C505-18E4B1487E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501" y="304305"/>
            <a:ext cx="2926091" cy="624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3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2777FE42-EE76-EDF9-AE24-C752787D5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10" y="279070"/>
            <a:ext cx="2946169" cy="6299860"/>
          </a:xfrm>
          <a:prstGeom prst="rect">
            <a:avLst/>
          </a:prstGeom>
        </p:spPr>
      </p:pic>
      <p:pic>
        <p:nvPicPr>
          <p:cNvPr id="7" name="Picture 6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CE12073F-AD51-DCDC-1ADF-39DE44F4B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319" y="279070"/>
            <a:ext cx="2969361" cy="6299860"/>
          </a:xfrm>
          <a:prstGeom prst="rect">
            <a:avLst/>
          </a:prstGeom>
        </p:spPr>
      </p:pic>
      <p:pic>
        <p:nvPicPr>
          <p:cNvPr id="9" name="Picture 8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57560F59-96A0-0A36-A1CE-F3AE357BCB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820" y="279070"/>
            <a:ext cx="2949723" cy="629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82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00F23-53EF-9AD7-3D6C-738A3D31D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V4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5752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2B79F3-1C61-43EF-9FC2-1BC7683AC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28" y="0"/>
            <a:ext cx="3262614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2029CC-4B04-EA9C-56B5-E6FA75444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945" y="0"/>
            <a:ext cx="3256109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74B831-6C93-68B6-6C49-A817FBB82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0457" y="-10886"/>
            <a:ext cx="3262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73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9913C-B538-AB83-64DE-72A638EEC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Stolos (</a:t>
            </a:r>
            <a:r>
              <a:rPr lang="en-US" sz="4400" dirty="0" err="1"/>
              <a:t>groepsgedeelte</a:t>
            </a:r>
            <a:r>
              <a:rPr lang="en-US" sz="4400" dirty="0"/>
              <a:t>)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2823044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reenshot, graphics, graphic design, font&#10;&#10;Description automatically generated">
            <a:extLst>
              <a:ext uri="{FF2B5EF4-FFF2-40B4-BE49-F238E27FC236}">
                <a16:creationId xmlns:a16="http://schemas.microsoft.com/office/drawing/2014/main" id="{E3728730-7DC3-DE9C-37D0-442D4B0E1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35" y="889317"/>
            <a:ext cx="10158730" cy="507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427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, cartoon, screenshot&#10;&#10;Description automatically generated">
            <a:extLst>
              <a:ext uri="{FF2B5EF4-FFF2-40B4-BE49-F238E27FC236}">
                <a16:creationId xmlns:a16="http://schemas.microsoft.com/office/drawing/2014/main" id="{F0F79F5F-27FF-FD19-01FF-D7256118E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62" y="1444358"/>
            <a:ext cx="8423207" cy="3969283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92E0B16-EFEB-669C-E68A-45749B2BC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191" y="1293933"/>
            <a:ext cx="3430347" cy="427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43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5DD16-B9E8-3429-341D-9554CA7FC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dirty="0"/>
              <a:t>https://github.com/NotAffiche/StolosAPFMA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B4A18E0-C41A-3391-FB65-3E2DB0317F7B}"/>
              </a:ext>
            </a:extLst>
          </p:cNvPr>
          <p:cNvSpPr txBox="1">
            <a:spLocks/>
          </p:cNvSpPr>
          <p:nvPr/>
        </p:nvSpPr>
        <p:spPr>
          <a:xfrm>
            <a:off x="83820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1600" dirty="0"/>
              <a:t>Adrian Biedny</a:t>
            </a:r>
          </a:p>
        </p:txBody>
      </p:sp>
    </p:spTree>
    <p:extLst>
      <p:ext uri="{BB962C8B-B14F-4D97-AF65-F5344CB8AC3E}">
        <p14:creationId xmlns:p14="http://schemas.microsoft.com/office/powerpoint/2010/main" val="1674355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4202DF-C504-A0C7-ACBD-593BB5BBF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657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00746-7CFD-F59F-C0A6-E9F07BDEC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F12AF-AFF9-7737-3131-9AD6AEE81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3C8943-7977-38B5-1338-5D959D8D3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8508" y="0"/>
            <a:ext cx="13649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42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5F55F-9385-3840-9D40-BAF8F1D82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8913"/>
            <a:ext cx="10515600" cy="1325563"/>
          </a:xfrm>
        </p:spPr>
        <p:txBody>
          <a:bodyPr/>
          <a:lstStyle/>
          <a:p>
            <a:r>
              <a:rPr lang="en-GB" dirty="0"/>
              <a:t>http://affiche.me:3000/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EF64273-C37C-90C8-2AEA-CC91AC21747B}"/>
              </a:ext>
            </a:extLst>
          </p:cNvPr>
          <p:cNvSpPr txBox="1">
            <a:spLocks/>
          </p:cNvSpPr>
          <p:nvPr/>
        </p:nvSpPr>
        <p:spPr>
          <a:xfrm>
            <a:off x="838200" y="30444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https://affiche.me:7144/api/drivers</a:t>
            </a:r>
          </a:p>
        </p:txBody>
      </p:sp>
    </p:spTree>
    <p:extLst>
      <p:ext uri="{BB962C8B-B14F-4D97-AF65-F5344CB8AC3E}">
        <p14:creationId xmlns:p14="http://schemas.microsoft.com/office/powerpoint/2010/main" val="199009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9913C-B538-AB83-64DE-72A638EEC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dirty="0" err="1"/>
              <a:t>Individueel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2080572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aphics, font, logo, symbol&#10;&#10;Description automatically generated">
            <a:extLst>
              <a:ext uri="{FF2B5EF4-FFF2-40B4-BE49-F238E27FC236}">
                <a16:creationId xmlns:a16="http://schemas.microsoft.com/office/drawing/2014/main" id="{A7ECC5A8-96ED-1039-14DF-DE1C058EE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192" y="1092530"/>
            <a:ext cx="9415616" cy="5084433"/>
          </a:xfrm>
        </p:spPr>
      </p:pic>
    </p:spTree>
    <p:extLst>
      <p:ext uri="{BB962C8B-B14F-4D97-AF65-F5344CB8AC3E}">
        <p14:creationId xmlns:p14="http://schemas.microsoft.com/office/powerpoint/2010/main" val="1531994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6960338-8673-3086-FF98-2EF9C54A2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795" y="581475"/>
            <a:ext cx="5990410" cy="5695050"/>
          </a:xfrm>
        </p:spPr>
      </p:pic>
    </p:spTree>
    <p:extLst>
      <p:ext uri="{BB962C8B-B14F-4D97-AF65-F5344CB8AC3E}">
        <p14:creationId xmlns:p14="http://schemas.microsoft.com/office/powerpoint/2010/main" val="1737826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CAB8BE5B-C0BB-98AE-77B5-22FA047CC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78" y="3326493"/>
            <a:ext cx="6572250" cy="3448050"/>
          </a:xfrm>
          <a:prstGeom prst="rect">
            <a:avLst/>
          </a:prstGeom>
        </p:spPr>
      </p:pic>
      <p:pic>
        <p:nvPicPr>
          <p:cNvPr id="5" name="Picture 4" descr="A blue circle with white letter in it&#10;&#10;Description automatically generated with low confidence">
            <a:extLst>
              <a:ext uri="{FF2B5EF4-FFF2-40B4-BE49-F238E27FC236}">
                <a16:creationId xmlns:a16="http://schemas.microsoft.com/office/drawing/2014/main" id="{F67B9B51-A47D-4C3B-E81A-AC7F9E99D8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34" y="1639207"/>
            <a:ext cx="3376308" cy="3374571"/>
          </a:xfrm>
          <a:prstGeom prst="rect">
            <a:avLst/>
          </a:prstGeom>
        </p:spPr>
      </p:pic>
      <p:pic>
        <p:nvPicPr>
          <p:cNvPr id="11" name="Picture 10" descr="A picture containing clipart, cartoon, design&#10;&#10;Description automatically generated">
            <a:extLst>
              <a:ext uri="{FF2B5EF4-FFF2-40B4-BE49-F238E27FC236}">
                <a16:creationId xmlns:a16="http://schemas.microsoft.com/office/drawing/2014/main" id="{75318717-744A-892B-B0E5-171439AE6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78" y="83457"/>
            <a:ext cx="6555838" cy="412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53028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264</TotalTime>
  <Words>267</Words>
  <Application>Microsoft Office PowerPoint</Application>
  <PresentationFormat>Widescreen</PresentationFormat>
  <Paragraphs>41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Corbel</vt:lpstr>
      <vt:lpstr>Depth</vt:lpstr>
      <vt:lpstr>Graduaatsproef</vt:lpstr>
      <vt:lpstr>Stolos (groepsgedeelte)</vt:lpstr>
      <vt:lpstr>PowerPoint Presentation</vt:lpstr>
      <vt:lpstr>PowerPoint Presentation</vt:lpstr>
      <vt:lpstr>http://affiche.me:3000/</vt:lpstr>
      <vt:lpstr>Individueel</vt:lpstr>
      <vt:lpstr>PowerPoint Presentation</vt:lpstr>
      <vt:lpstr>PowerPoint Presentation</vt:lpstr>
      <vt:lpstr>PowerPoint Presentation</vt:lpstr>
      <vt:lpstr>V1</vt:lpstr>
      <vt:lpstr>PowerPoint Presentation</vt:lpstr>
      <vt:lpstr>PowerPoint Presentation</vt:lpstr>
      <vt:lpstr>V2</vt:lpstr>
      <vt:lpstr>PowerPoint Presentation</vt:lpstr>
      <vt:lpstr>V3</vt:lpstr>
      <vt:lpstr>PowerPoint Presentation</vt:lpstr>
      <vt:lpstr>PowerPoint Presentation</vt:lpstr>
      <vt:lpstr>V4</vt:lpstr>
      <vt:lpstr>PowerPoint Presentation</vt:lpstr>
      <vt:lpstr>PowerPoint Presentation</vt:lpstr>
      <vt:lpstr>PowerPoint Presentation</vt:lpstr>
      <vt:lpstr>https://github.com/NotAffiche/StolosAPFMA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- Kotlin</dc:title>
  <dc:creator>Adrian Biedny</dc:creator>
  <cp:lastModifiedBy>Adrian Biedny</cp:lastModifiedBy>
  <cp:revision>4</cp:revision>
  <dcterms:created xsi:type="dcterms:W3CDTF">2023-05-24T16:48:29Z</dcterms:created>
  <dcterms:modified xsi:type="dcterms:W3CDTF">2023-06-13T19:13:04Z</dcterms:modified>
</cp:coreProperties>
</file>